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3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iledGame.ex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game.lu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1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Me.</a:t>
            </a:r>
            <a:endParaRPr lang="en-GB" dirty="0"/>
          </a:p>
        </p:txBody>
      </p:sp>
      <p:pic>
        <p:nvPicPr>
          <p:cNvPr id="1026" name="Picture 2" descr="https://fbcdn-sphotos-g-a.akamaihd.net/hphotos-ak-xap1/v/t1.0-9/934658_473885419374992_327801276_n.jpg?oh=ae9aa97a5451fa67be1e69993356839c&amp;oe=55628405&amp;__gda__=1432536621_40da1169607b334fe833b42bfd4a066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56"/>
          <a:stretch/>
        </p:blipFill>
        <p:spPr bwMode="auto">
          <a:xfrm>
            <a:off x="677334" y="1930400"/>
            <a:ext cx="1751248" cy="18947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kstvak 3"/>
          <p:cNvSpPr txBox="1"/>
          <p:nvPr/>
        </p:nvSpPr>
        <p:spPr>
          <a:xfrm>
            <a:off x="2627869" y="1930400"/>
            <a:ext cx="145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Keimpe Snip</a:t>
            </a:r>
            <a:endParaRPr lang="en-GB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 flipH="1">
            <a:off x="321303" y="1487363"/>
            <a:ext cx="659027" cy="67550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>
            <a:off x="7689118" y="1777314"/>
            <a:ext cx="659027" cy="67550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8196647" y="1826741"/>
            <a:ext cx="659027" cy="675504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8018631" y="2009051"/>
            <a:ext cx="659027" cy="675504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 flipH="1">
            <a:off x="2125586" y="3438710"/>
            <a:ext cx="659027" cy="675504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7" t="83922" r="321" b="-272"/>
          <a:stretch/>
        </p:blipFill>
        <p:spPr>
          <a:xfrm>
            <a:off x="2987008" y="2489581"/>
            <a:ext cx="659027" cy="6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41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Tiles.</a:t>
            </a:r>
            <a:endParaRPr lang="en-GB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5" y="1616910"/>
            <a:ext cx="2885718" cy="274148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4" y="1616910"/>
            <a:ext cx="5651156" cy="42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955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92" y="-1"/>
            <a:ext cx="6132453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Flowchart.</a:t>
            </a:r>
            <a:endParaRPr lang="en-GB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 flipH="1">
            <a:off x="539578" y="5703610"/>
            <a:ext cx="659027" cy="67550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10915134" y="101880"/>
            <a:ext cx="659027" cy="67550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10585621" y="5365858"/>
            <a:ext cx="659027" cy="675504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>
            <a:off x="9926594" y="5814819"/>
            <a:ext cx="659027" cy="675504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>
            <a:off x="10115137" y="777384"/>
            <a:ext cx="659027" cy="675504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 flipH="1">
            <a:off x="346023" y="4404888"/>
            <a:ext cx="659027" cy="6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8831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Game.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2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  <a:hlinkClick r:id="rId2" action="ppaction://hlinkfile"/>
              </a:rPr>
              <a:t>Seth the Thief – </a:t>
            </a:r>
            <a:r>
              <a:rPr lang="en-GB" sz="4800" dirty="0" smtClean="0">
                <a:solidFill>
                  <a:schemeClr val="accent2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  <a:hlinkClick r:id="rId2" action="ppaction://hlinkfile"/>
              </a:rPr>
              <a:t>Monkey Relics</a:t>
            </a:r>
            <a:endParaRPr lang="en-GB" sz="2000" dirty="0">
              <a:solidFill>
                <a:schemeClr val="accent2">
                  <a:lumMod val="50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4162760" y="3631008"/>
            <a:ext cx="659027" cy="67550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4618311" y="3458248"/>
            <a:ext cx="659027" cy="67550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4796491" y="3763223"/>
            <a:ext cx="659027" cy="67550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>
            <a:off x="11264991" y="4261141"/>
            <a:ext cx="659027" cy="67550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4061022" y="4020744"/>
            <a:ext cx="659027" cy="67550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4414835" y="3847984"/>
            <a:ext cx="659027" cy="67550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>
            <a:off x="4426109" y="4275459"/>
            <a:ext cx="659027" cy="67550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>
            <a:off x="8289757" y="5196982"/>
            <a:ext cx="659027" cy="675504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>
            <a:off x="3833247" y="777384"/>
            <a:ext cx="659027" cy="675504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>
            <a:off x="7977703" y="932248"/>
            <a:ext cx="659027" cy="675504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>
            <a:off x="2996040" y="5818704"/>
            <a:ext cx="659027" cy="675504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>
            <a:off x="6527552" y="3425471"/>
            <a:ext cx="659027" cy="675504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7" t="83922" r="321" b="-272"/>
          <a:stretch/>
        </p:blipFill>
        <p:spPr>
          <a:xfrm flipH="1">
            <a:off x="2996039" y="3968760"/>
            <a:ext cx="659027" cy="693024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8" t="85514" r="12790" b="-1451"/>
          <a:stretch/>
        </p:blipFill>
        <p:spPr>
          <a:xfrm>
            <a:off x="501186" y="3264423"/>
            <a:ext cx="659027" cy="675504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1" t="83534" r="25557" b="529"/>
          <a:stretch/>
        </p:blipFill>
        <p:spPr>
          <a:xfrm>
            <a:off x="1375655" y="4725985"/>
            <a:ext cx="659027" cy="6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1825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Code.</a:t>
            </a:r>
            <a:endParaRPr lang="en-GB" dirty="0"/>
          </a:p>
        </p:txBody>
      </p:sp>
      <p:pic>
        <p:nvPicPr>
          <p:cNvPr id="2050" name="Picture 2" descr="http://www.resqsoft.com/wp-content/uploads/2013/06/3_code-matrix-944969.jpeg">
            <a:hlinkClick r:id="rId2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92" y="1524649"/>
            <a:ext cx="6352681" cy="47645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 flipH="1">
            <a:off x="7192831" y="1736520"/>
            <a:ext cx="659027" cy="67550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5" t="50665" r="12423" b="33398"/>
          <a:stretch/>
        </p:blipFill>
        <p:spPr>
          <a:xfrm flipH="1">
            <a:off x="3369653" y="975470"/>
            <a:ext cx="659027" cy="675504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 flipH="1">
            <a:off x="5513984" y="975470"/>
            <a:ext cx="659027" cy="675504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9" t="50086" r="469" b="33977"/>
          <a:stretch/>
        </p:blipFill>
        <p:spPr>
          <a:xfrm flipH="1">
            <a:off x="1897355" y="1481006"/>
            <a:ext cx="659027" cy="675504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7" t="83922" r="321" b="-272"/>
          <a:stretch/>
        </p:blipFill>
        <p:spPr>
          <a:xfrm>
            <a:off x="8532596" y="2388706"/>
            <a:ext cx="659027" cy="693024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8" t="85514" r="12790" b="-1451"/>
          <a:stretch/>
        </p:blipFill>
        <p:spPr>
          <a:xfrm>
            <a:off x="9078035" y="3112247"/>
            <a:ext cx="659027" cy="675504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1" t="83534" r="25557" b="529"/>
          <a:stretch/>
        </p:blipFill>
        <p:spPr>
          <a:xfrm>
            <a:off x="8128942" y="3569152"/>
            <a:ext cx="659027" cy="6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3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</TotalTime>
  <Words>19</Words>
  <Application>Microsoft Office PowerPoint</Application>
  <PresentationFormat>Breedbeeld</PresentationFormat>
  <Paragraphs>7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Vijaya</vt:lpstr>
      <vt:lpstr>Wingdings 3</vt:lpstr>
      <vt:lpstr>Facet</vt:lpstr>
      <vt:lpstr>PowerPoint-presentatie</vt:lpstr>
      <vt:lpstr>Me.</vt:lpstr>
      <vt:lpstr>Tiles.</vt:lpstr>
      <vt:lpstr>Flowchart.</vt:lpstr>
      <vt:lpstr>The Game.</vt:lpstr>
      <vt:lpstr>Code.</vt:lpstr>
    </vt:vector>
  </TitlesOfParts>
  <Company>The Shadow Phantom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Seth Alre</dc:creator>
  <cp:lastModifiedBy>Seth Alre</cp:lastModifiedBy>
  <cp:revision>7</cp:revision>
  <dcterms:created xsi:type="dcterms:W3CDTF">2015-01-26T13:24:56Z</dcterms:created>
  <dcterms:modified xsi:type="dcterms:W3CDTF">2015-01-26T14:20:25Z</dcterms:modified>
</cp:coreProperties>
</file>